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sq-A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F5C86-0617-BCB2-E66E-1A8CB2337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17259-D003-1DF3-AEA3-C0CED6992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q-A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626AC-C647-791A-6016-0BECB8C8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C7F55-2D04-9A18-B782-AF18BA77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8837-0CF8-D967-FD7E-E930007FE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95423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5EB5-209C-FA93-1BF6-783227724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60C179-1801-199A-58F4-76F0C2EFF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828AD-0B49-8F51-FB5B-7EBED6562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B9791-DA18-7EE4-CB5B-8470E8B43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880A1-229F-5057-A0C4-C8BA2D68B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1599101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966356-D1C1-08E5-52A4-4D4A2F9B5E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A7E00-5D72-729E-FEA5-3E95B3857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22635-33B7-20E6-4ED1-3F8CC4717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73B10-16A4-E78F-CDA8-D76D51675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52B21-E4A9-6009-BF70-440F67EA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3677533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35888-19E6-C212-E933-4598C0B3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54D2C-E204-BD29-D085-24121F01F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332DA-973F-C017-0273-61C86A16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50C2A-F82A-2E2D-4CC7-1DDC6B5B2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FAC8C-5EF3-BB95-544F-8E95D4224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194115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5B64-3D52-C589-B5CD-B78DDBA10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868E8-ADF6-5CCE-3ED0-2C02FE826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6D3C-F100-ED7D-472A-CDBB801CD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86E71-AE54-0673-F2C4-636B1287A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0112B-C151-8DA4-AF2F-6CED2C586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3736923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6DA5F-1A71-B3E1-0C2A-2BE12298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A765-A32E-3F51-750D-DDBFC7D4F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487DC-B15F-B46A-0D4C-6E82DF9C2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A0878-3270-8510-9F9A-9CE698C19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100AC-86E9-AE54-A04A-372D9ECD3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661D4-BDD4-BA97-8C7B-0398E6ED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2550301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617F-2AD4-D3B0-069A-082900654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2D190-0159-0A4D-99EB-13894F1E2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C2AEAB-174D-9085-073D-AA9E2EDDC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2499E0-EAD2-E65C-B735-5BCAFC22CE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D59E49-AF28-F195-1CBB-E73F8082D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7E8959-7C3E-6F36-64D7-A75B4F29B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48F692-55D8-05E0-5C03-426928B32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1E93D1-CFDC-9A34-72AA-D09D62FF4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3297574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4D63-8BBE-7F5E-D2A0-3A7AA8DD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E07CFF-BA71-84F6-3F4C-156CFBB5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0A064-42BF-E95E-3E50-ECEA1839C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E8681A-5797-8FB7-30A8-75F9A4E7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297119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D9572D-A625-5202-A0D2-0A160F73E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5728DB-F8F7-4D80-CAD7-E0E844EF7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9716D1-A48B-9A2C-E55B-C31FD9247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421260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E3BED-C69B-EA40-665D-03E8EB8F1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C17B1-B3BF-6C38-C0D1-5C7D26A49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D3139-B70B-908A-0A9F-B0BA8A077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45095-0521-E279-BF7C-5DB1E372D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93FD5-C53A-F5CE-B0A5-0C1BD113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2A461-0C59-50B3-192B-D64DC544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1247494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323A-7027-5CC9-D997-5666494C4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27E0EF-DF49-6092-2035-B70033E932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q-A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E7FB58-4935-5CE2-544F-AE016BED2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8F976-12AD-FB1A-52D9-BD81D17F2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4F9A8-A088-5133-1B9E-76F680592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q-A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2C111-DBEB-3D8D-B4B3-07DBEE3F6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3956549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C5872D-D664-EAAD-A278-26D01FD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q-A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7E477-050F-54EB-36F4-A00419382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q-A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0F2BB-780B-7459-C2CF-85755AD91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48446-87F6-4138-8B50-6F2DD0405115}" type="datetimeFigureOut">
              <a:rPr lang="sq-AL" smtClean="0"/>
              <a:t>31.5.2022</a:t>
            </a:fld>
            <a:endParaRPr lang="sq-A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69DED-28C7-0DF6-23AF-F3228C0CF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q-A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74A63-A7E3-E27D-A217-FD8DBC3EC1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E3B1C-DE5F-450B-8A21-137A5FCEA616}" type="slidenum">
              <a:rPr lang="sq-AL" smtClean="0"/>
              <a:t>‹#›</a:t>
            </a:fld>
            <a:endParaRPr lang="sq-AL"/>
          </a:p>
        </p:txBody>
      </p:sp>
    </p:spTree>
    <p:extLst>
      <p:ext uri="{BB962C8B-B14F-4D97-AF65-F5344CB8AC3E}">
        <p14:creationId xmlns:p14="http://schemas.microsoft.com/office/powerpoint/2010/main" val="222186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q-A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1DAA0-8091-B603-805C-893CC790B5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5298510"/>
          </a:xfr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r>
              <a:rPr lang="en-US" dirty="0"/>
              <a:t>Final Game </a:t>
            </a:r>
            <a:r>
              <a:rPr lang="en-US" dirty="0" err="1"/>
              <a:t>Presentaion</a:t>
            </a:r>
            <a:r>
              <a:rPr lang="en-US" dirty="0"/>
              <a:t> </a:t>
            </a:r>
            <a:endParaRPr lang="sq-AL" dirty="0"/>
          </a:p>
        </p:txBody>
      </p:sp>
    </p:spTree>
    <p:extLst>
      <p:ext uri="{BB962C8B-B14F-4D97-AF65-F5344CB8AC3E}">
        <p14:creationId xmlns:p14="http://schemas.microsoft.com/office/powerpoint/2010/main" val="3804165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DF32B-250A-F024-76A3-8C77D96A31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75000"/>
            </a:schemeClr>
          </a:solidFill>
        </p:spPr>
        <p:txBody>
          <a:bodyPr/>
          <a:lstStyle/>
          <a:p>
            <a:r>
              <a:rPr lang="en-US" dirty="0"/>
              <a:t>Game Demonstration </a:t>
            </a:r>
            <a:endParaRPr lang="sq-AL" dirty="0"/>
          </a:p>
        </p:txBody>
      </p:sp>
      <p:pic>
        <p:nvPicPr>
          <p:cNvPr id="16" name="2022-05-31 12-38-12">
            <a:hlinkClick r:id="" action="ppaction://media"/>
            <a:extLst>
              <a:ext uri="{FF2B5EF4-FFF2-40B4-BE49-F238E27FC236}">
                <a16:creationId xmlns:a16="http://schemas.microsoft.com/office/drawing/2014/main" id="{755AC867-81FE-B30E-DE9A-BDB040D27C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3613" y="1825625"/>
            <a:ext cx="7723187" cy="4351338"/>
          </a:xfrm>
        </p:spPr>
      </p:pic>
    </p:spTree>
    <p:extLst>
      <p:ext uri="{BB962C8B-B14F-4D97-AF65-F5344CB8AC3E}">
        <p14:creationId xmlns:p14="http://schemas.microsoft.com/office/powerpoint/2010/main" val="53451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8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83654-0515-D9B9-D22C-1E9DBA299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3089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Game explanation </a:t>
            </a:r>
            <a:endParaRPr lang="sq-AL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4A75C-A51D-1AEA-B82B-2649289DD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6734" y="1308970"/>
            <a:ext cx="9144000" cy="411032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Well the Rules will show at the beginning, but here they are shown here too</a:t>
            </a:r>
            <a:endParaRPr lang="sq-AL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80A25F-A40F-99F9-307F-EC82AA71C2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12" t="31473" r="30702" b="44383"/>
          <a:stretch/>
        </p:blipFill>
        <p:spPr>
          <a:xfrm>
            <a:off x="1345127" y="2002390"/>
            <a:ext cx="9501745" cy="2482204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213713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7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92FFF-5772-259D-DE9D-C10519C2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 </a:t>
            </a:r>
            <a:endParaRPr lang="sq-AL" dirty="0"/>
          </a:p>
        </p:txBody>
      </p:sp>
      <p:pic>
        <p:nvPicPr>
          <p:cNvPr id="4" name="2022-05-31 12-46-31">
            <a:hlinkClick r:id="" action="ppaction://media"/>
            <a:extLst>
              <a:ext uri="{FF2B5EF4-FFF2-40B4-BE49-F238E27FC236}">
                <a16:creationId xmlns:a16="http://schemas.microsoft.com/office/drawing/2014/main" id="{0A4F7543-03AC-DEA8-9CE7-3B17D7431E4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3613" y="1825625"/>
            <a:ext cx="7723187" cy="4351338"/>
          </a:xfrm>
        </p:spPr>
      </p:pic>
    </p:spTree>
    <p:extLst>
      <p:ext uri="{BB962C8B-B14F-4D97-AF65-F5344CB8AC3E}">
        <p14:creationId xmlns:p14="http://schemas.microsoft.com/office/powerpoint/2010/main" val="191030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654B3-CCBF-B867-DA96-B27C7A68F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1576" y="0"/>
            <a:ext cx="9482417" cy="1102659"/>
          </a:xfrm>
        </p:spPr>
        <p:txBody>
          <a:bodyPr>
            <a:normAutofit fontScale="90000"/>
          </a:bodyPr>
          <a:lstStyle/>
          <a:p>
            <a:r>
              <a:rPr lang="en-US" dirty="0"/>
              <a:t>The main parts of the game code</a:t>
            </a:r>
            <a:endParaRPr lang="sq-A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0D77B-901D-32BC-5886-0112986EB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02659"/>
            <a:ext cx="9144000" cy="165576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In order to make the game work the developer added the overlap function which works by detecting if the images dimensions overlap which is going to trigger a True or False value which is used to add/remove health, so the scoring system to. I’ve added two new features which make the game more </a:t>
            </a:r>
            <a:r>
              <a:rPr lang="en-US" dirty="0" err="1"/>
              <a:t>acctractive</a:t>
            </a:r>
            <a:r>
              <a:rPr lang="en-US" dirty="0"/>
              <a:t> to new  players. I added one killer and life saver which goes to a random position when the player earns score.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to check for overlapping we need to put the detecting definition to run rapidly, we can do that by putting it in a while loop. In the loop we check for the hearts number, time, overlapping and updating changes that happened to the screen.</a:t>
            </a:r>
            <a:endParaRPr lang="sq-A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5EA84-6D55-F637-A799-A9FEC422F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6" t="39511" r="27812" b="21468"/>
          <a:stretch/>
        </p:blipFill>
        <p:spPr>
          <a:xfrm>
            <a:off x="1873624" y="2649072"/>
            <a:ext cx="8198224" cy="413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44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2A51A-6A9B-238F-12FC-D6EA55729F6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</p:spPr>
        <p:txBody>
          <a:bodyPr/>
          <a:lstStyle/>
          <a:p>
            <a:pPr algn="ctr"/>
            <a:r>
              <a:rPr lang="en-US" dirty="0"/>
              <a:t>          Thank You for your attention</a:t>
            </a:r>
            <a:endParaRPr lang="sq-A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E9F72-0E64-CA5E-8972-0A9249DA7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updated code that I did, I’ve provided a link where you can download the files from my drive.</a:t>
            </a:r>
            <a:br>
              <a:rPr lang="en-US" dirty="0"/>
            </a:br>
            <a:br>
              <a:rPr lang="en-US" dirty="0"/>
            </a:br>
            <a:r>
              <a:rPr lang="en-US"/>
              <a:t>https://drive.google.com/file/d/1KLacgZJJ85uU_to_0L1u8XYiklctKX76/view?usp=sharing</a:t>
            </a:r>
            <a:endParaRPr lang="sq-AL" dirty="0"/>
          </a:p>
        </p:txBody>
      </p:sp>
    </p:spTree>
    <p:extLst>
      <p:ext uri="{BB962C8B-B14F-4D97-AF65-F5344CB8AC3E}">
        <p14:creationId xmlns:p14="http://schemas.microsoft.com/office/powerpoint/2010/main" val="3309054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218</Words>
  <Application>Microsoft Office PowerPoint</Application>
  <PresentationFormat>Widescreen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Final Game Presentaion </vt:lpstr>
      <vt:lpstr>Game Demonstration </vt:lpstr>
      <vt:lpstr>Game explanation </vt:lpstr>
      <vt:lpstr>Code Review </vt:lpstr>
      <vt:lpstr>The main parts of the game code</vt:lpstr>
      <vt:lpstr>          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Game Presentaion </dc:title>
  <dc:creator>eluar isufaj</dc:creator>
  <cp:lastModifiedBy>eluar isufaj</cp:lastModifiedBy>
  <cp:revision>3</cp:revision>
  <dcterms:created xsi:type="dcterms:W3CDTF">2022-05-31T10:21:38Z</dcterms:created>
  <dcterms:modified xsi:type="dcterms:W3CDTF">2022-05-31T12:42:12Z</dcterms:modified>
</cp:coreProperties>
</file>

<file path=docProps/thumbnail.jpeg>
</file>